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24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1B8F3-E713-2C43-BF21-CCFBBE96D1DA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2C68-6553-594A-847F-B3375C03480B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50389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A97E-4E75-474A-A715-09368B90E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A0DB0-18AD-AF40-A119-03B6539E2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13737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51FE1-79A8-5748-9CB5-2B3CACF7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EA661-59D5-3341-816D-3C23E0FDB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B34C-588B-9549-841A-7F48B7E4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D3BAE-6E54-854A-A779-CF253FC9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8593-7344-2E4D-B702-2457E95A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5892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F3A4E-66FB-F64B-95B3-12043FC13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1D886-4D0B-F841-804F-E7110E15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4974D-3DB4-0F48-88A3-644E7ADB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63C23-52E5-2D4C-A343-A2F54D98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D6F0-3715-E34E-9D56-C6DB5FBD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8846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5771-4715-C240-8B60-636F208C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D3C03-0EE3-B740-B3C3-42A6F7387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45315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C33A-5AFF-EB4E-9ACF-96299206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E67F8-3D55-5C40-AC57-2E6E65C86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B7A2D-C74B-864A-8234-A854F30B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564B8-2FEC-0343-A75C-8D3A4702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70D0A-85DF-5E4A-99DF-2ADDE353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4270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9924-5B15-2244-8CFA-A3CE8395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F9DDC-7844-644C-9350-A6390F30B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2CCB-916E-3C43-8620-B1E8B2827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19D4B-1A5E-504F-9EFF-2FD2281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7AD31-F524-AD42-A3A2-48EB66FE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A1568-FF96-A848-BFD6-5371EDC9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81216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C2292-63A9-CB43-A5C3-197941A4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B96A7-38C7-6541-BF8D-D9F74D3A5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E677A-AB65-5B47-ABB3-05C9CA9FA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724EA-AA2E-514B-9BD7-C0D90E5F0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0187D-1B93-434B-946E-A8A5C9631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57C6A-1906-864E-A5B4-117B0E70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BF0DE-BB91-F448-BF3E-CE136429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900D5-7D9C-9049-8D85-6B624B40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9318566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5C2A-CA1E-6D46-A95A-9B0CEAE7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CDD466-F296-C945-9D1C-DA7F2628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4B300-4B45-B549-B386-FDCBB91D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74E44-C686-FB4B-ACB3-869C1F6D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16115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95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0A21F-DA74-2D4F-8CA8-90D99D8E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36EC-CEFE-E142-9F31-A473184C7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4DDB4-DDF8-DA48-B452-BDEAECAF0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9633F-E504-B64C-ADFE-D9D5E474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A3729-5467-4B41-A0F2-53964BAD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77BC-5025-284A-96C5-5A0836C7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28747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5E3B6-CC01-234D-9500-E9E3D001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73AAF-51CA-644D-B365-CC5256B81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8BE20-863B-B241-8D15-CD6DB382C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FACD9-9290-B844-9DC0-EC44189E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24/11/2020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986F8-FFCF-834F-A783-A1059233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D1B98-CF01-CD42-9849-01DCA3B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5921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22A7141E-B540-B04A-8678-401862F604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56041" b="19536"/>
          <a:stretch/>
        </p:blipFill>
        <p:spPr>
          <a:xfrm>
            <a:off x="-2" y="6176963"/>
            <a:ext cx="12192002" cy="66811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5BB02D7-6415-B945-BFEC-F333D78F38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36" t="8533" b="68165"/>
          <a:stretch/>
        </p:blipFill>
        <p:spPr>
          <a:xfrm>
            <a:off x="4730044" y="6207618"/>
            <a:ext cx="2731911" cy="63746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AB2D18-B941-C14E-B6EC-12780EF8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77D4-71A0-F945-BA28-C408F2882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K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BA8240-B827-F34A-BCF5-721F94DE558D}"/>
              </a:ext>
            </a:extLst>
          </p:cNvPr>
          <p:cNvSpPr/>
          <p:nvPr userDrawn="1"/>
        </p:nvSpPr>
        <p:spPr>
          <a:xfrm>
            <a:off x="838200" y="6328019"/>
            <a:ext cx="1932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IIR Compressors 2021</a:t>
            </a:r>
          </a:p>
          <a:p>
            <a:r>
              <a:rPr lang="en-US" sz="1200" b="1" dirty="0"/>
              <a:t>13.1.2021</a:t>
            </a:r>
            <a:endParaRPr lang="en-SK" sz="1200" b="1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872386A-B43F-F548-85B3-1008173749A0}"/>
              </a:ext>
            </a:extLst>
          </p:cNvPr>
          <p:cNvSpPr/>
          <p:nvPr userDrawn="1"/>
        </p:nvSpPr>
        <p:spPr>
          <a:xfrm>
            <a:off x="5022020" y="6201399"/>
            <a:ext cx="2211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K" sz="1200" b="1" dirty="0"/>
              <a:t>Online from Bratislava, Slovakia</a:t>
            </a:r>
            <a:endParaRPr lang="en-SK" sz="1200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483EA38-1820-6C43-B53A-9539B057D533}"/>
              </a:ext>
            </a:extLst>
          </p:cNvPr>
          <p:cNvSpPr/>
          <p:nvPr userDrawn="1"/>
        </p:nvSpPr>
        <p:spPr>
          <a:xfrm>
            <a:off x="8462784" y="6328020"/>
            <a:ext cx="2891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dirty="0"/>
              <a:t>10</a:t>
            </a:r>
            <a:r>
              <a:rPr lang="en-US" sz="1200" b="1" baseline="30000" dirty="0"/>
              <a:t>th</a:t>
            </a:r>
            <a:r>
              <a:rPr lang="en-US" sz="1200" b="1" dirty="0"/>
              <a:t> International Conference on Compressors and Refrigerants</a:t>
            </a:r>
          </a:p>
        </p:txBody>
      </p:sp>
    </p:spTree>
    <p:extLst>
      <p:ext uri="{BB962C8B-B14F-4D97-AF65-F5344CB8AC3E}">
        <p14:creationId xmlns:p14="http://schemas.microsoft.com/office/powerpoint/2010/main" val="92418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81B3FD-108B-FE4B-BD1F-B878ACE812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K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ABB9903-DC81-4F49-AFC5-C9E69A64E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33927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24D-48AB-A047-BA26-1D83DC96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3EC3-4C6E-7B4F-8447-98E5CA3B4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1592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Matus Tomlein</dc:creator>
  <cp:lastModifiedBy>Matus Tomlein</cp:lastModifiedBy>
  <cp:revision>16</cp:revision>
  <dcterms:created xsi:type="dcterms:W3CDTF">2020-11-16T20:05:20Z</dcterms:created>
  <dcterms:modified xsi:type="dcterms:W3CDTF">2020-11-24T18:10:00Z</dcterms:modified>
</cp:coreProperties>
</file>